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8FBC7-1D48-4844-9679-331852FA43D9}" type="datetimeFigureOut">
              <a:rPr lang="en-US" smtClean="0"/>
              <a:t>7/1/2017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2D25A-5028-4C07-90F6-2F9466590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5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4860-3A16-4B06-990D-B5C7472A9DEB}" type="datetime1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3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785A-B459-4622-8E70-76DEE567698F}" type="datetime1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3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E3F5-2442-48DB-B06B-82E00851C9DA}" type="datetime1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6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569F-09F5-4FB7-B6FE-D895E9B3096D}" type="datetime1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7E550-BAE8-4EF9-8A45-23DF08794FB3}" type="datetime1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0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A5DD-E701-4BAC-BB55-9E5C36762049}" type="datetime1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8E68-95C3-4924-824B-CC68F36328FE}" type="datetime1">
              <a:rPr lang="en-US" smtClean="0"/>
              <a:t>7/1/2017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9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C43C-8910-41D6-889D-826FC7CECEBE}" type="datetime1">
              <a:rPr lang="en-US" smtClean="0"/>
              <a:t>7/1/2017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2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F73C-6170-4528-9121-AB729ECBE7E3}" type="datetime1">
              <a:rPr lang="en-US" smtClean="0"/>
              <a:t>7/1/2017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22F18-F566-408A-86E9-648AB48ECC1D}" type="datetime1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2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22DA-EFE3-428D-8339-4FD50D9EDB47}" type="datetime1">
              <a:rPr lang="en-US" smtClean="0"/>
              <a:t>7/1/2017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D894B-4684-470B-BE6B-C775A908479A}" type="datetime1">
              <a:rPr lang="en-US" smtClean="0"/>
              <a:t>7/1/2017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D0B38-B1B6-4A8F-9DF5-D7D1AF1BB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5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tatcounte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WFFC </a:t>
            </a:r>
            <a:r>
              <a:rPr lang="en-US" dirty="0" smtClean="0"/>
              <a:t>2017-H1 </a:t>
            </a:r>
            <a:r>
              <a:rPr lang="en-US" dirty="0" smtClean="0"/>
              <a:t>Budget vs. Actuals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By Jim Goedhart WFFC Treasurer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7/2/17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JLGoedhart\Documents\Washington Fly Fishing Club\New WFFC Logos\WFFC_Logo-Color_2015-02-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12323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2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106928" cy="359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5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7246852" cy="510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99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2017 </a:t>
            </a:r>
            <a:r>
              <a:rPr lang="en-US" dirty="0" smtClean="0"/>
              <a:t>–H1 </a:t>
            </a:r>
            <a:r>
              <a:rPr lang="en-US" dirty="0" smtClean="0"/>
              <a:t>Cash-on-Hand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4</a:t>
            </a:fld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53" y="2435225"/>
            <a:ext cx="7441547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9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2016 –H1 Year-to-Date Observations</a:t>
            </a:r>
          </a:p>
        </p:txBody>
      </p:sp>
      <p:pic>
        <p:nvPicPr>
          <p:cNvPr id="5142" name="Picture 71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1" name="Picture 72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0" name="Picture 73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9" name="Picture 74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75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76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2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3" name="Picture 3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81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82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83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" descr="StatCounter - Free Web Tracker and Coun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7193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985282" y="5715000"/>
            <a:ext cx="7549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2400" dirty="0" smtClean="0"/>
              <a:t>116 Meetup Washington Fly Fishing Club Group Members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1143000"/>
            <a:ext cx="8116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2400" dirty="0"/>
              <a:t>Membership </a:t>
            </a:r>
            <a:r>
              <a:rPr lang="en-US" sz="2400" dirty="0" smtClean="0"/>
              <a:t>Status – 6 from meeting 20 new members goal  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871491" y="3200400"/>
            <a:ext cx="5929252" cy="2708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sz="2400" dirty="0" smtClean="0"/>
              <a:t>Dinner Meeting Attendees </a:t>
            </a:r>
            <a:endParaRPr lang="en-US" sz="2400" dirty="0" smtClean="0"/>
          </a:p>
          <a:p>
            <a:pPr marL="168275" indent="-168275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68275" indent="-168275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68275" indent="-168275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  <a:p>
            <a:pPr lvl="1"/>
            <a:r>
              <a:rPr lang="en-US" sz="1400" dirty="0" smtClean="0"/>
              <a:t>Percent of Active and Senior Members attending Dinner Meetings = 40%</a:t>
            </a:r>
          </a:p>
          <a:p>
            <a:pPr lvl="1"/>
            <a:r>
              <a:rPr lang="en-US" dirty="0" smtClean="0"/>
              <a:t>How do we increase Dinner Meetings Attendance?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B38-B1B6-4A8F-9DF5-D7D1AF1BB967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4665"/>
            <a:ext cx="3743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01" y="3686175"/>
            <a:ext cx="67341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516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</TotalTime>
  <Words>69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WFFC 2017-H1 Budget vs. Actuals Status</vt:lpstr>
      <vt:lpstr>PowerPoint Presentation</vt:lpstr>
      <vt:lpstr>PowerPoint Presentation</vt:lpstr>
      <vt:lpstr>2017 –H1 Cash-on-Hand </vt:lpstr>
      <vt:lpstr>2016 –H1 Year-to-Date Observations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WFFC 2015 Q1 Budget vs. Actuals Status</dc:title>
  <dc:creator>JLGoedhart</dc:creator>
  <cp:lastModifiedBy>JLGoedhart</cp:lastModifiedBy>
  <cp:revision>34</cp:revision>
  <dcterms:created xsi:type="dcterms:W3CDTF">2015-04-07T22:12:50Z</dcterms:created>
  <dcterms:modified xsi:type="dcterms:W3CDTF">2017-07-02T13:44:55Z</dcterms:modified>
</cp:coreProperties>
</file>